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1941-1945 год.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Великая Отечественная Война.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428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orbitnetwork.ru/1024/dokumentalnoe-foto-1941-1945-goda-05/3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62000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03576" y="-277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Девушки 487-го истребительного авиаполка. На фото сидит слева сержант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О.Доброва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470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3068960"/>
            <a:ext cx="2257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 </a:t>
            </a:r>
            <a:endParaRPr lang="ru-RU" sz="4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124196" y="2868905"/>
            <a:ext cx="21961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dirty="0">
                <a:solidFill>
                  <a:prstClr val="black"/>
                </a:solidFill>
              </a:rPr>
              <a:t>КОНЕЦ</a:t>
            </a:r>
          </a:p>
        </p:txBody>
      </p:sp>
    </p:spTree>
    <p:extLst>
      <p:ext uri="{BB962C8B-B14F-4D97-AF65-F5344CB8AC3E}">
        <p14:creationId xmlns:p14="http://schemas.microsoft.com/office/powerpoint/2010/main" val="156971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9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 smtClean="0"/>
              <a:t>   9 </a:t>
            </a:r>
            <a:r>
              <a:rPr lang="ru-RU" sz="2000" dirty="0"/>
              <a:t>мая </a:t>
            </a:r>
            <a:r>
              <a:rPr lang="ru-RU" sz="2000" dirty="0" smtClean="0"/>
              <a:t>2015 </a:t>
            </a:r>
            <a:r>
              <a:rPr lang="ru-RU" sz="2000" dirty="0"/>
              <a:t>года исполняется </a:t>
            </a:r>
            <a:r>
              <a:rPr lang="ru-RU" sz="2000" dirty="0" smtClean="0"/>
              <a:t>70 </a:t>
            </a:r>
            <a:r>
              <a:rPr lang="ru-RU" sz="2000" dirty="0"/>
              <a:t>лет со дня Великой Победы. Но сколько бы ни минуло десятилетий, нельзя забывать о превращенных в пепел городах и селах, о разрушенном народном хозяйстве, о гибели бесценных памятников материальной и духовной культуры народа, о тружениках тыла, вынесших на своих плечах непомерное бремя военного лихолетья, о самой главной и невосполнимой утрате - миллионах человеческих жизней, сгоревших в пожаре Великой Отечественной войны</a:t>
            </a:r>
            <a:r>
              <a:rPr lang="ru-RU" sz="2000" dirty="0" smtClean="0"/>
              <a:t>.</a:t>
            </a:r>
          </a:p>
          <a:p>
            <a:pPr indent="457200"/>
            <a:r>
              <a:rPr lang="ru-RU" sz="2000" dirty="0" smtClean="0"/>
              <a:t>   </a:t>
            </a:r>
            <a:r>
              <a:rPr lang="ru-RU" sz="2000" dirty="0"/>
              <a:t>Весенним, солнечным днем - 9 мая 1945 года усталый, но счастливый солдат великой страны вытер с лица пороховую гарь последнего, самого трудного боя. Именно в этот день во всех уголках нашей необъятной Родины радостной вестью прозвучало долгожданное слово: "Победа</a:t>
            </a:r>
            <a:r>
              <a:rPr lang="ru-RU" sz="2000" dirty="0" smtClean="0"/>
              <a:t>!</a:t>
            </a:r>
            <a:br>
              <a:rPr lang="ru-RU" sz="2000" dirty="0" smtClean="0"/>
            </a:br>
            <a:r>
              <a:rPr lang="ru-RU" sz="2000" dirty="0" smtClean="0"/>
              <a:t>   </a:t>
            </a:r>
            <a:r>
              <a:rPr lang="ru-RU" sz="2000" dirty="0"/>
              <a:t>Великая Победа... Путь к ней был долог и труден. Небывалой жестокостью и болью, невосполнимыми потерями и разрушениями, скорбью по истерзанной огнем и металлом родной земле были наполнены 1418 дней и ночей Великой Отечественной войны.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26603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Татарстан - кузница </a:t>
            </a:r>
            <a:r>
              <a:rPr lang="ru-RU" b="1" dirty="0" smtClean="0"/>
              <a:t>боевых кадров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060848"/>
            <a:ext cx="6750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1600" dirty="0"/>
              <a:t>Не обошла она стороной и Татарстан. Республика стала кузницей боевых резервов действующей армии. Здесь прошли военную подготовку в системе всеобуча свыше 180 тысяч человек, были сформированы две авиационные и семь стрелковых дивизий, десять отдельных полков и батальонов, сотни боевых экипажей </a:t>
            </a:r>
            <a:r>
              <a:rPr lang="ru-RU" sz="1600" dirty="0" err="1" smtClean="0"/>
              <a:t>Военнно</a:t>
            </a:r>
            <a:r>
              <a:rPr lang="ru-RU" sz="1600" dirty="0" smtClean="0"/>
              <a:t> -</a:t>
            </a:r>
            <a:r>
              <a:rPr lang="ru-RU" sz="1600" dirty="0"/>
              <a:t>Воздушных Сил страны.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Героически сражались под Москвой и Сталинградом, в Прибалтике, на территории Польши, Германии и других стран воины 18-й, 146-й, 334-й, 352-й 147, стрелковых дивизий, 120-69 гвардейской стрелковой дивизии, 91-й отдельной танковой бригады, 37-го зенитно-артиллерийского полка, 202-й бомбардировочной авиационной дивизии им. Верховного Совета ТАССР и других подразделений сформированных в Казани</a:t>
            </a:r>
            <a:r>
              <a:rPr lang="ru-RU" sz="1600" dirty="0" smtClean="0"/>
              <a:t>.</a:t>
            </a:r>
          </a:p>
          <a:p>
            <a:pPr indent="457200"/>
            <a:r>
              <a:rPr lang="ru-RU" sz="1600" dirty="0"/>
              <a:t> </a:t>
            </a:r>
            <a:r>
              <a:rPr lang="ru-RU" sz="1600" dirty="0" smtClean="0"/>
              <a:t> </a:t>
            </a:r>
            <a:r>
              <a:rPr lang="ru-RU" sz="1600" dirty="0"/>
              <a:t>Бесстрашно воевали на фронтах Великой Отечественной курсанты Казанского танкового училища. Их боевые машины первыми врывались в занятые врагом города, сметали неприступные линии противника. Наши земляки-танкисты отдавали свои жизни под Сталинградом и на Курской дуге, штурмовали Берлин и Прагу.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8455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rbitnetwork.ru/1024/dokumentalnoe-foto-1941-1945-goda-05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064896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794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rbitnetwork.ru/1024/dokumentalnoe-foto-1941-1945-goda-05/0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620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35560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Гитлер,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Кейтель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Геринг и Борман 20 июля 1944 года.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52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orbitnetwork.ru/1024/dokumentalnoe-foto-1941-1945-goda-05/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620000" cy="501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326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Главнокомандующий И.В. Сталин лично осматривает «Зверобоя» СУ-152.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656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rbitnetwork.ru/1024/dokumentalnoe-foto-1941-1945-goda-05/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6200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06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Горит подбитый немецкий танк </a:t>
            </a:r>
            <a:r>
              <a:rPr lang="ru-RU" b="1" dirty="0" err="1"/>
              <a:t>Pz.Kpfw</a:t>
            </a:r>
            <a:r>
              <a:rPr lang="ru-RU" b="1" dirty="0"/>
              <a:t>. V </a:t>
            </a:r>
            <a:r>
              <a:rPr lang="ru-RU" b="1" dirty="0" err="1"/>
              <a:t>Ausf</a:t>
            </a:r>
            <a:r>
              <a:rPr lang="ru-RU" b="1" dirty="0"/>
              <a:t>. G «Пантера». 3-й Белорусский фронт.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71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orbitnetwork.ru/1024/dokumentalnoe-foto-1941-1945-goda-05/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620000" cy="558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51584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Горные егеря вермахта собираются поднять нацистский флаг на Крите.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93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orbitnetwork.ru/1024/dokumentalnoe-foto-1941-1945-goda-05/1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620000" cy="53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31958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Дальний морской разведчик и патрульный самолет, использовался также как транспортный. Захвачен американцами. Члены немецкого экипажа покидают свой самолет, уступая место американским пилотам.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016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29</TotalTime>
  <Words>274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Сетка</vt:lpstr>
      <vt:lpstr>Великая Отечественная Война.</vt:lpstr>
      <vt:lpstr>Презентация PowerPoint</vt:lpstr>
      <vt:lpstr>Татарстан - кузница боевых кадров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Татарстана в Великой Отечественной Войне.</dc:title>
  <dc:creator>Дом</dc:creator>
  <cp:lastModifiedBy>Дом</cp:lastModifiedBy>
  <cp:revision>4</cp:revision>
  <dcterms:created xsi:type="dcterms:W3CDTF">2015-03-26T14:34:53Z</dcterms:created>
  <dcterms:modified xsi:type="dcterms:W3CDTF">2015-03-26T15:15:38Z</dcterms:modified>
</cp:coreProperties>
</file>